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3" r:id="rId6"/>
    <p:sldId id="268" r:id="rId7"/>
    <p:sldId id="266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2E48A-A0F7-4E9F-8D25-6D5EDA2E8690}" v="187" dt="2023-11-12T15:30:56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52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144A66-682D-8315-66F3-F9F7A2883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D3E9BC2-4AFA-810E-3CF0-F973B2DE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D5B2EE-17EE-09EF-BDC9-0F59CB39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122A04-D8AC-ACF6-0616-37FB0512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19D929-3EE8-C51D-CF75-C09BC11C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560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D99807-B64B-EB46-66B0-DFE200CA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AFE060F-DE45-143E-8D26-E949A3621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218B297-EC14-DE60-84D6-0F1153F6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BD0914-C2DA-F841-AEC1-90DA9F03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FA434B-D75A-E883-DF57-EFC76BC6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108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EB59AC2-2D1D-3010-C6ED-6E4100CD1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AB981F5-B53E-2988-7029-391E98F6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158358-F839-9355-C976-A5226762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CE5449-060B-9D84-9FFD-EFC356C4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1569FFB-DEFC-8CD6-CD34-ACF3E512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638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105106-1A9E-F533-D03A-5EFACD1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312BF5-5FBB-7C1F-FF45-E1C38965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E0DE00-76AD-D3F6-0F5F-841A8742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2D3853-875F-B6CF-4CA0-9028032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00443E-CA33-DF43-B9B8-08F41473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22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C6F85A-C4B7-2635-3995-7F55070F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CBD6E2A-9A7B-C8E9-AF42-F8F90B92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7AFB932-6D30-E38E-7633-6CD63539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A3D741-7E3C-11BD-3466-10EAA43A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169C8E6-344F-1C52-F638-C5FF3DC9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213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769D7E-D37E-AA54-A9E1-41E1D0DB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DAAC01-B92F-ABA0-3700-AA5458484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0542967-076D-9B30-3F9E-C86D676FA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1AE7BF-7114-F71F-AC1F-B8504937D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80B1B3B-4986-A9C0-5BD6-A979A524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A79954-4FE1-1C40-7D7B-FF0B9073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36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C4C98B-4F59-FED4-807A-A4EC5776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5F1B9E-A2A8-41BF-1AF5-3ACDC5240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6F85D71-4239-ECB1-68D9-634F45CC7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09706A0-EE90-CCA6-AFF8-0DFB2B89C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DEA8B2B-D484-20BA-B570-BBB1DA570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2E2A464-CFFE-0394-A472-ABC3ECF4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A9CC00-CC0B-33CC-626C-F2B52D11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7689EAC-91BE-5C86-B74F-D7929060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257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0C234B-CE26-CCD4-0B33-A6D29C3E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E97DF01-9D35-E6E5-32E6-1F83BE5E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0215906-17FB-23A0-805B-D33E85E8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99DCF9E-8AC6-BF65-4224-BBABCC50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21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916FB72-F228-2FEE-6DF5-68896170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0EB3D05-E45C-D7B5-F31B-FCBBFB4B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7E26E84-E414-AD92-F628-E92745D5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060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7B1152-95FA-C316-D5DC-17E60BDC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4086A6-C63D-DE26-7094-21958CB4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734DFF2-BE26-6C78-E0B4-B38898161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59BB868-7AB6-E354-609B-BF0EF16E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22F7E43-B9A9-5B43-162A-41081ADB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04FF59-935A-03D0-1CA0-54CC0F52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776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6CC8D1-A4FA-4A67-AB26-3C59258A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05B6218-7667-449B-0EFB-187C632B9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A7C863-7108-5B7B-9C7A-F2D8C6CEA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7E2FF5-2767-538C-B923-303B2C5D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DC4FC6A-FB5D-E4B0-F356-B844C85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1A8E6ED-036F-4B2A-8832-3943B1E7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08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B43DFE5-8B2C-3A2E-73C7-9332DFF8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97A9AE-C683-91BB-7258-98E65FB28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E66E69-269C-3280-25FE-9F401860F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6F36-7C75-44AE-BCBC-455903481B4D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ED2FDD-7925-BA47-9855-095509B7B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842F28-9C96-734C-7228-CCCD86740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88E1-BDC6-4270-9132-BD00916E6D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138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4" name="Rectangle 108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Şirketlerin ve hükümetlerin yönettiği akıllı şehirler | Bilim ve Gelecek">
            <a:extLst>
              <a:ext uri="{FF2B5EF4-FFF2-40B4-BE49-F238E27FC236}">
                <a16:creationId xmlns:a16="http://schemas.microsoft.com/office/drawing/2014/main" id="{01C30BFE-4F36-DD73-5B9A-E43FE53AF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 bwMode="auto">
          <a:xfrm>
            <a:off x="4992414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D789DBD-443A-271A-0A6B-0F05A478A4A8}"/>
              </a:ext>
            </a:extLst>
          </p:cNvPr>
          <p:cNvSpPr txBox="1"/>
          <p:nvPr/>
        </p:nvSpPr>
        <p:spPr>
          <a:xfrm>
            <a:off x="304800" y="2123089"/>
            <a:ext cx="4508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/>
              <a:t>TÜRKİYE’ DE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044B444-DFCB-8733-3BD3-BF1135B9FCAC}"/>
              </a:ext>
            </a:extLst>
          </p:cNvPr>
          <p:cNvSpPr txBox="1"/>
          <p:nvPr/>
        </p:nvSpPr>
        <p:spPr>
          <a:xfrm>
            <a:off x="283779" y="2965971"/>
            <a:ext cx="4750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/>
              <a:t>AKILLI KENT</a:t>
            </a:r>
          </a:p>
          <a:p>
            <a:r>
              <a:rPr lang="tr-TR" sz="5400" dirty="0"/>
              <a:t>UYGULAMALARI</a:t>
            </a:r>
          </a:p>
        </p:txBody>
      </p:sp>
    </p:spTree>
    <p:extLst>
      <p:ext uri="{BB962C8B-B14F-4D97-AF65-F5344CB8AC3E}">
        <p14:creationId xmlns:p14="http://schemas.microsoft.com/office/powerpoint/2010/main" val="417784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122666E-D9B9-7B1C-C824-E39C74B44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" t="679"/>
          <a:stretch/>
        </p:blipFill>
        <p:spPr>
          <a:xfrm>
            <a:off x="877614" y="522016"/>
            <a:ext cx="4423730" cy="3355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369631C-8AB5-0370-5B41-E3D1AE43F0CF}"/>
              </a:ext>
            </a:extLst>
          </p:cNvPr>
          <p:cNvSpPr txBox="1"/>
          <p:nvPr/>
        </p:nvSpPr>
        <p:spPr>
          <a:xfrm>
            <a:off x="6096000" y="1337067"/>
            <a:ext cx="52972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/>
              <a:t>KAZA KARA NOKTALARI BİLGİ SİSTEMİ</a:t>
            </a:r>
          </a:p>
          <a:p>
            <a:endParaRPr lang="tr-TR" dirty="0"/>
          </a:p>
        </p:txBody>
      </p:sp>
      <p:pic>
        <p:nvPicPr>
          <p:cNvPr id="2050" name="Picture 2" descr="İHA'larla taşımacılık dönemi başlıyor - Son Dakika Haberleri">
            <a:extLst>
              <a:ext uri="{FF2B5EF4-FFF2-40B4-BE49-F238E27FC236}">
                <a16:creationId xmlns:a16="http://schemas.microsoft.com/office/drawing/2014/main" id="{74BD77B0-BC12-C51D-7D5C-7700424DB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0298"/>
            <a:ext cx="4866290" cy="27372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C1B72FA-7B73-1DE9-5D0C-420855754435}"/>
              </a:ext>
            </a:extLst>
          </p:cNvPr>
          <p:cNvSpPr txBox="1"/>
          <p:nvPr/>
        </p:nvSpPr>
        <p:spPr>
          <a:xfrm>
            <a:off x="877614" y="4865914"/>
            <a:ext cx="58279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İHA İLE KAÇAK YAPI TAKİBİ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44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 descr="dış mekan, gökyüzü, su, göl içeren bir resim&#10;&#10;Açıklama otomatik olarak oluşturuldu">
            <a:extLst>
              <a:ext uri="{FF2B5EF4-FFF2-40B4-BE49-F238E27FC236}">
                <a16:creationId xmlns:a16="http://schemas.microsoft.com/office/drawing/2014/main" id="{9FEA1B71-2EEB-0B93-C179-84F4E7FBB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3714" r="1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E159AEA7-EFBE-2360-088F-72F3F61471B1}"/>
              </a:ext>
            </a:extLst>
          </p:cNvPr>
          <p:cNvSpPr/>
          <p:nvPr/>
        </p:nvSpPr>
        <p:spPr>
          <a:xfrm>
            <a:off x="1785233" y="466725"/>
            <a:ext cx="829221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İSTANBUL</a:t>
            </a:r>
          </a:p>
        </p:txBody>
      </p:sp>
    </p:spTree>
    <p:extLst>
      <p:ext uri="{BB962C8B-B14F-4D97-AF65-F5344CB8AC3E}">
        <p14:creationId xmlns:p14="http://schemas.microsoft.com/office/powerpoint/2010/main" val="85731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İBB'nin yerli ve milli Akıllı Geri Dönüşüm Konteyneri tanıtıldı">
            <a:extLst>
              <a:ext uri="{FF2B5EF4-FFF2-40B4-BE49-F238E27FC236}">
                <a16:creationId xmlns:a16="http://schemas.microsoft.com/office/drawing/2014/main" id="{FE1F8E19-6F8D-65F9-51B4-434BD103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" y="359459"/>
            <a:ext cx="4290060" cy="2860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0E4FD0B-2F5A-44C8-0733-61F0B9FB8B4C}"/>
              </a:ext>
            </a:extLst>
          </p:cNvPr>
          <p:cNvSpPr txBox="1"/>
          <p:nvPr/>
        </p:nvSpPr>
        <p:spPr>
          <a:xfrm>
            <a:off x="5689600" y="1127760"/>
            <a:ext cx="604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AKILLI GERİ DÖNÜŞÜM KONTEYNERİ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4648B42-7BF7-00D9-7714-E00F0DCC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22" y="3149600"/>
            <a:ext cx="4770878" cy="3591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BD97BE0-CD59-9D51-24AD-FF1241D2993B}"/>
              </a:ext>
            </a:extLst>
          </p:cNvPr>
          <p:cNvSpPr txBox="1"/>
          <p:nvPr/>
        </p:nvSpPr>
        <p:spPr>
          <a:xfrm>
            <a:off x="657860" y="4406801"/>
            <a:ext cx="604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AKILLI PARK YÖNETİM SİSTEMİ</a:t>
            </a:r>
          </a:p>
        </p:txBody>
      </p:sp>
    </p:spTree>
    <p:extLst>
      <p:ext uri="{BB962C8B-B14F-4D97-AF65-F5344CB8AC3E}">
        <p14:creationId xmlns:p14="http://schemas.microsoft.com/office/powerpoint/2010/main" val="358614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bulut, dış mekan, gökyüzü, ağaç içeren bir resim&#10;&#10;Açıklama otomatik olarak oluşturuldu">
            <a:extLst>
              <a:ext uri="{FF2B5EF4-FFF2-40B4-BE49-F238E27FC236}">
                <a16:creationId xmlns:a16="http://schemas.microsoft.com/office/drawing/2014/main" id="{1238F7A8-31AC-1A67-1ADC-AD2A08272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"/>
          <a:stretch/>
        </p:blipFill>
        <p:spPr>
          <a:xfrm>
            <a:off x="20" y="-1006475"/>
            <a:ext cx="12191980" cy="6721475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6A00D15-31FA-F090-E99B-E6E3C0E8FBD8}"/>
              </a:ext>
            </a:extLst>
          </p:cNvPr>
          <p:cNvSpPr txBox="1"/>
          <p:nvPr/>
        </p:nvSpPr>
        <p:spPr>
          <a:xfrm>
            <a:off x="1190625" y="5422612"/>
            <a:ext cx="1043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Konya 132 adet akıllı kent uygulamaları projesi ile zirvede!</a:t>
            </a:r>
          </a:p>
        </p:txBody>
      </p:sp>
    </p:spTree>
    <p:extLst>
      <p:ext uri="{BB962C8B-B14F-4D97-AF65-F5344CB8AC3E}">
        <p14:creationId xmlns:p14="http://schemas.microsoft.com/office/powerpoint/2010/main" val="62288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65D573F-5C99-B50A-B27E-1F0B13D53142}"/>
              </a:ext>
            </a:extLst>
          </p:cNvPr>
          <p:cNvSpPr txBox="1"/>
          <p:nvPr/>
        </p:nvSpPr>
        <p:spPr>
          <a:xfrm>
            <a:off x="206829" y="61261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dirty="0"/>
              <a:t>1) KONYA AÇIK VERİ PORTALI</a:t>
            </a:r>
          </a:p>
        </p:txBody>
      </p:sp>
      <p:pic>
        <p:nvPicPr>
          <p:cNvPr id="4" name="Resim 3" descr="metin, tasarım içeren bir resim&#10;&#10;Açıklama otomatik olarak oluşturuldu">
            <a:extLst>
              <a:ext uri="{FF2B5EF4-FFF2-40B4-BE49-F238E27FC236}">
                <a16:creationId xmlns:a16="http://schemas.microsoft.com/office/drawing/2014/main" id="{329D0D0E-81AB-5E70-FC07-08CE41ADC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3" y="1480597"/>
            <a:ext cx="11277600" cy="4764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902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grafik, daire, logo, yazı tipi içeren bir resim&#10;&#10;Açıklama otomatik olarak oluşturuldu">
            <a:extLst>
              <a:ext uri="{FF2B5EF4-FFF2-40B4-BE49-F238E27FC236}">
                <a16:creationId xmlns:a16="http://schemas.microsoft.com/office/drawing/2014/main" id="{B45580EE-954B-5A90-1994-6065069D1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9" y="528320"/>
            <a:ext cx="2441781" cy="2096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C160298-DC5B-75D1-708F-3B7EB8AC2A77}"/>
              </a:ext>
            </a:extLst>
          </p:cNvPr>
          <p:cNvSpPr txBox="1"/>
          <p:nvPr/>
        </p:nvSpPr>
        <p:spPr>
          <a:xfrm>
            <a:off x="3037840" y="1236533"/>
            <a:ext cx="915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2) ENGELSİZ KONYA MOBİL UYGULAMASI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063A979-E844-5E4F-948E-EA10F1AD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645458"/>
            <a:ext cx="3896360" cy="3896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C714562-3488-43F9-814C-4D65EBF8F30C}"/>
              </a:ext>
            </a:extLst>
          </p:cNvPr>
          <p:cNvSpPr txBox="1"/>
          <p:nvPr/>
        </p:nvSpPr>
        <p:spPr>
          <a:xfrm>
            <a:off x="502920" y="4218844"/>
            <a:ext cx="699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3) KONYA ÇİFTÇİ BİLGİ SİSTEMİ</a:t>
            </a:r>
          </a:p>
        </p:txBody>
      </p:sp>
    </p:spTree>
    <p:extLst>
      <p:ext uri="{BB962C8B-B14F-4D97-AF65-F5344CB8AC3E}">
        <p14:creationId xmlns:p14="http://schemas.microsoft.com/office/powerpoint/2010/main" val="309168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 Milyon Yazılımcı Projesi'ne Nasıl Başvuru Yapılır? - Webtekno">
            <a:extLst>
              <a:ext uri="{FF2B5EF4-FFF2-40B4-BE49-F238E27FC236}">
                <a16:creationId xmlns:a16="http://schemas.microsoft.com/office/drawing/2014/main" id="{18ECFCCB-E8DE-E3B8-151D-ABB39428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57" y="419801"/>
            <a:ext cx="3889484" cy="2186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D865C59-08DE-D85F-C3CD-C2BA72706D2F}"/>
              </a:ext>
            </a:extLst>
          </p:cNvPr>
          <p:cNvSpPr txBox="1"/>
          <p:nvPr/>
        </p:nvSpPr>
        <p:spPr>
          <a:xfrm>
            <a:off x="5076498" y="998483"/>
            <a:ext cx="726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4) BUZLANMA TAKİP SİSTEMİ</a:t>
            </a:r>
          </a:p>
        </p:txBody>
      </p:sp>
      <p:pic>
        <p:nvPicPr>
          <p:cNvPr id="3" name="Picture 2" descr="Konya 'park' ve 'pati' projesiyle finale kaldı">
            <a:extLst>
              <a:ext uri="{FF2B5EF4-FFF2-40B4-BE49-F238E27FC236}">
                <a16:creationId xmlns:a16="http://schemas.microsoft.com/office/drawing/2014/main" id="{B8CA74F6-5D53-4E92-FACE-7B0EE4B8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32" y="3531475"/>
            <a:ext cx="4469256" cy="2479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22984A2-991D-3E6C-307B-1A612592EACB}"/>
              </a:ext>
            </a:extLst>
          </p:cNvPr>
          <p:cNvSpPr txBox="1"/>
          <p:nvPr/>
        </p:nvSpPr>
        <p:spPr>
          <a:xfrm>
            <a:off x="779512" y="4582510"/>
            <a:ext cx="591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5) E-PATİ UYGULAMASI</a:t>
            </a:r>
          </a:p>
        </p:txBody>
      </p:sp>
    </p:spTree>
    <p:extLst>
      <p:ext uri="{BB962C8B-B14F-4D97-AF65-F5344CB8AC3E}">
        <p14:creationId xmlns:p14="http://schemas.microsoft.com/office/powerpoint/2010/main" val="203779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dış mekan, gökyüzü, yol, karayolu, tekerlek içeren bir resim&#10;&#10;Açıklama otomatik olarak oluşturuldu">
            <a:extLst>
              <a:ext uri="{FF2B5EF4-FFF2-40B4-BE49-F238E27FC236}">
                <a16:creationId xmlns:a16="http://schemas.microsoft.com/office/drawing/2014/main" id="{7AB8B3FA-F05F-2EC5-6090-14EE49CB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6602" r="6654" b="6229"/>
          <a:stretch/>
        </p:blipFill>
        <p:spPr>
          <a:xfrm>
            <a:off x="589280" y="386009"/>
            <a:ext cx="3982720" cy="2679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FE2585B-377A-4AD3-EA91-D4A810D47DCB}"/>
              </a:ext>
            </a:extLst>
          </p:cNvPr>
          <p:cNvSpPr txBox="1"/>
          <p:nvPr/>
        </p:nvSpPr>
        <p:spPr>
          <a:xfrm>
            <a:off x="5074920" y="1371599"/>
            <a:ext cx="702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6) GABARİ DENETLEME SİSTEMİ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0D862D7-7C92-14EB-CAE4-8E6C6F99B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" t="3693" r="343" b="988"/>
          <a:stretch/>
        </p:blipFill>
        <p:spPr>
          <a:xfrm>
            <a:off x="7077075" y="3429000"/>
            <a:ext cx="4464685" cy="2991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D8D3047-AEAB-000B-57C1-4F7940C56D73}"/>
              </a:ext>
            </a:extLst>
          </p:cNvPr>
          <p:cNvSpPr txBox="1"/>
          <p:nvPr/>
        </p:nvSpPr>
        <p:spPr>
          <a:xfrm>
            <a:off x="477520" y="4480560"/>
            <a:ext cx="6268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7) SANAL GERÇEKLİK (VR) TRAFİK SİSTEMİ </a:t>
            </a:r>
          </a:p>
        </p:txBody>
      </p:sp>
    </p:spTree>
    <p:extLst>
      <p:ext uri="{BB962C8B-B14F-4D97-AF65-F5344CB8AC3E}">
        <p14:creationId xmlns:p14="http://schemas.microsoft.com/office/powerpoint/2010/main" val="273067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taşımak, nakletmek, taşıt, araç, otobüs, kara taşıtı içeren bir resim&#10;&#10;Açıklama otomatik olarak oluşturuldu">
            <a:extLst>
              <a:ext uri="{FF2B5EF4-FFF2-40B4-BE49-F238E27FC236}">
                <a16:creationId xmlns:a16="http://schemas.microsoft.com/office/drawing/2014/main" id="{56E2E22C-F259-A69C-9E6F-BBF79001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4853" r="3405" b="4370"/>
          <a:stretch/>
        </p:blipFill>
        <p:spPr>
          <a:xfrm>
            <a:off x="7528560" y="3505200"/>
            <a:ext cx="4185920" cy="2824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4C5A911-4E4B-D4B0-CB26-546627869E40}"/>
              </a:ext>
            </a:extLst>
          </p:cNvPr>
          <p:cNvSpPr txBox="1"/>
          <p:nvPr/>
        </p:nvSpPr>
        <p:spPr>
          <a:xfrm>
            <a:off x="121920" y="4805680"/>
            <a:ext cx="74066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9) TOPLU ULAŞIM ANONS SİSTEMİ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F853736-93A8-D55A-7E9E-697673F82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3"/>
          <a:stretch/>
        </p:blipFill>
        <p:spPr>
          <a:xfrm>
            <a:off x="477520" y="218440"/>
            <a:ext cx="3740150" cy="3667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8BEE917-964E-5C15-7680-7FF17C19334E}"/>
              </a:ext>
            </a:extLst>
          </p:cNvPr>
          <p:cNvSpPr txBox="1"/>
          <p:nvPr/>
        </p:nvSpPr>
        <p:spPr>
          <a:xfrm>
            <a:off x="4866640" y="1315482"/>
            <a:ext cx="74777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8) MEVLANA &amp; MESNEVİ</a:t>
            </a:r>
          </a:p>
          <a:p>
            <a:r>
              <a:rPr lang="tr-TR" sz="4000" dirty="0"/>
              <a:t>MOBİL UYGULAMASI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67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gökyüzü, dış mekan, bina, dağ içeren bir resim&#10;&#10;Açıklama otomatik olarak oluşturuldu">
            <a:extLst>
              <a:ext uri="{FF2B5EF4-FFF2-40B4-BE49-F238E27FC236}">
                <a16:creationId xmlns:a16="http://schemas.microsoft.com/office/drawing/2014/main" id="{B4068D25-BF79-E3DA-3AA0-DE43F011D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6" r="6307" b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7F72E41-D8D7-F589-0125-D336DE2A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598" y="21736"/>
            <a:ext cx="12206598" cy="6879745"/>
            <a:chOff x="-14598" y="21736"/>
            <a:chExt cx="12206598" cy="687974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13EADE-3A56-21CF-6809-E58C7DDCB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578264" y="-733992"/>
              <a:ext cx="3020876" cy="12206596"/>
            </a:xfrm>
            <a:prstGeom prst="rect">
              <a:avLst/>
            </a:prstGeom>
            <a:gradFill flip="none" rotWithShape="1">
              <a:gsLst>
                <a:gs pos="21000">
                  <a:srgbClr val="000000">
                    <a:alpha val="62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1EA0F4-FEA8-8A8D-25F3-BCCDA3F4F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832304"/>
              <a:ext cx="12192000" cy="3055057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58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D3842CE-80A1-1110-8DDA-D6F18BE0C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617204" y="1610686"/>
              <a:ext cx="4574794" cy="5290794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C9318B-F00C-0365-EC3A-B46DF3523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4597" y="21736"/>
              <a:ext cx="3585523" cy="6879745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E92A2C8-D25D-5522-FFDD-CF5793AEF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6026" y="1712428"/>
              <a:ext cx="4354310" cy="599555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4000">
                  <a:schemeClr val="accent2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ikdörtgen 4">
            <a:extLst>
              <a:ext uri="{FF2B5EF4-FFF2-40B4-BE49-F238E27FC236}">
                <a16:creationId xmlns:a16="http://schemas.microsoft.com/office/drawing/2014/main" id="{038A787B-F598-757B-C9E9-BF0BCD1A7FBF}"/>
              </a:ext>
            </a:extLst>
          </p:cNvPr>
          <p:cNvSpPr/>
          <p:nvPr/>
        </p:nvSpPr>
        <p:spPr>
          <a:xfrm>
            <a:off x="-1811407" y="4890715"/>
            <a:ext cx="829221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BURSA</a:t>
            </a:r>
          </a:p>
        </p:txBody>
      </p:sp>
    </p:spTree>
    <p:extLst>
      <p:ext uri="{BB962C8B-B14F-4D97-AF65-F5344CB8AC3E}">
        <p14:creationId xmlns:p14="http://schemas.microsoft.com/office/powerpoint/2010/main" val="83121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D483DB4-392E-13D0-17F7-6FF6E9E33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t="2349" r="-2564"/>
          <a:stretch/>
        </p:blipFill>
        <p:spPr>
          <a:xfrm>
            <a:off x="636905" y="374217"/>
            <a:ext cx="2885440" cy="278617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61E29C4-B399-6286-7FE5-6DCE0D138A25}"/>
              </a:ext>
            </a:extLst>
          </p:cNvPr>
          <p:cNvSpPr txBox="1"/>
          <p:nvPr/>
        </p:nvSpPr>
        <p:spPr>
          <a:xfrm>
            <a:off x="3408045" y="1274861"/>
            <a:ext cx="90392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dirty="0">
                <a:effectLst/>
                <a:latin typeface="var(--h1_typography-font-family)"/>
              </a:rPr>
              <a:t>    </a:t>
            </a:r>
            <a:r>
              <a:rPr lang="tr-TR" sz="4000" b="1" i="0" dirty="0">
                <a:effectLst/>
                <a:latin typeface="var(--h1_typography-font-family)"/>
              </a:rPr>
              <a:t> </a:t>
            </a:r>
            <a:r>
              <a:rPr lang="tr-TR" sz="4000" i="1" dirty="0">
                <a:effectLst/>
                <a:latin typeface="var(--h1_typography-font-family)"/>
              </a:rPr>
              <a:t>GENÇLİK KULÜBÜ MOBİL UYGULAMASI</a:t>
            </a:r>
          </a:p>
          <a:p>
            <a:endParaRPr lang="tr-TR" dirty="0"/>
          </a:p>
        </p:txBody>
      </p:sp>
      <p:pic>
        <p:nvPicPr>
          <p:cNvPr id="1026" name="Picture 2" descr="Bursa'da Gezilecek Yerler - Hopi Blog">
            <a:extLst>
              <a:ext uri="{FF2B5EF4-FFF2-40B4-BE49-F238E27FC236}">
                <a16:creationId xmlns:a16="http://schemas.microsoft.com/office/drawing/2014/main" id="{D3DE16E0-9785-5D4F-6C21-8D6462035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/>
          <a:stretch/>
        </p:blipFill>
        <p:spPr bwMode="auto">
          <a:xfrm>
            <a:off x="6096000" y="2928653"/>
            <a:ext cx="5565459" cy="3496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83931A3D-127F-DF1D-E232-6139B5B69798}"/>
              </a:ext>
            </a:extLst>
          </p:cNvPr>
          <p:cNvSpPr txBox="1"/>
          <p:nvPr/>
        </p:nvSpPr>
        <p:spPr>
          <a:xfrm>
            <a:off x="276225" y="4061036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BURSA’DAKİ TARİHİ MEKANLARIN KARE KOD İLE TANITIMI</a:t>
            </a:r>
          </a:p>
        </p:txBody>
      </p:sp>
    </p:spTree>
    <p:extLst>
      <p:ext uri="{BB962C8B-B14F-4D97-AF65-F5344CB8AC3E}">
        <p14:creationId xmlns:p14="http://schemas.microsoft.com/office/powerpoint/2010/main" val="19475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B979B98FA80CB04EA59D6A40F6D331C0" ma:contentTypeVersion="11" ma:contentTypeDescription="Yeni belge oluşturun." ma:contentTypeScope="" ma:versionID="68f0d8ab5c2c31744b4d751c41050ad7">
  <xsd:schema xmlns:xsd="http://www.w3.org/2001/XMLSchema" xmlns:xs="http://www.w3.org/2001/XMLSchema" xmlns:p="http://schemas.microsoft.com/office/2006/metadata/properties" xmlns:ns3="b8754bc3-81ec-4874-b389-96100965c199" xmlns:ns4="99e232f5-a6d8-47a3-bb08-dec7ba651780" targetNamespace="http://schemas.microsoft.com/office/2006/metadata/properties" ma:root="true" ma:fieldsID="8cdd1fb3ba4f102bffd22f364110e197" ns3:_="" ns4:_="">
    <xsd:import namespace="b8754bc3-81ec-4874-b389-96100965c199"/>
    <xsd:import namespace="99e232f5-a6d8-47a3-bb08-dec7ba65178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54bc3-81ec-4874-b389-96100965c19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232f5-a6d8-47a3-bb08-dec7ba65178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54bc3-81ec-4874-b389-96100965c199" xsi:nil="true"/>
  </documentManagement>
</p:properties>
</file>

<file path=customXml/itemProps1.xml><?xml version="1.0" encoding="utf-8"?>
<ds:datastoreItem xmlns:ds="http://schemas.openxmlformats.org/officeDocument/2006/customXml" ds:itemID="{7D12F440-AFD0-481A-93AB-1E82F3BAE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54bc3-81ec-4874-b389-96100965c199"/>
    <ds:schemaRef ds:uri="99e232f5-a6d8-47a3-bb08-dec7ba6517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8CFE2-5EDD-436F-9A21-2E80769278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16906-ADBD-4841-95D5-7B9A55D41599}">
  <ds:schemaRefs>
    <ds:schemaRef ds:uri="http://schemas.microsoft.com/office/infopath/2007/PartnerControls"/>
    <ds:schemaRef ds:uri="b8754bc3-81ec-4874-b389-96100965c19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99e232f5-a6d8-47a3-bb08-dec7ba65178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102</Words>
  <Application>Microsoft Office PowerPoint</Application>
  <PresentationFormat>Geniş ekran</PresentationFormat>
  <Paragraphs>22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var(--h1_typography-font-family)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Ugd 75</dc:creator>
  <cp:lastModifiedBy>UMMU GULSUN DEMIRCI</cp:lastModifiedBy>
  <cp:revision>2</cp:revision>
  <dcterms:created xsi:type="dcterms:W3CDTF">2023-11-12T09:14:25Z</dcterms:created>
  <dcterms:modified xsi:type="dcterms:W3CDTF">2023-11-12T15:33:26Z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0x010100B979B98FA80CB04EA59D6A40F6D331C0</vt:lpwstr>
  </property>
</Properties>
</file>